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0" r:id="rId8"/>
    <p:sldId id="263" r:id="rId9"/>
    <p:sldId id="26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4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9499E">
                <a:alpha val="47843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6C25-3FEC-41BA-882C-D392BD474834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86078-CA41-4FA0-9AD2-E318A3AF1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а моя семья для презентации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177072"/>
            <a:ext cx="6671207" cy="3895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униципальное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дошкольное образовательное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бюджетное учреждение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сад № 14 «Ладушки»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Белорецк муниципального района Белорецкий район Республики Башкортостан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1052736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ИННОВАЦИОННЫЕ ФОРМЫ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ПЕДАГОГИЧЕСКОЙ ПОДДЕРЖКИ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ПРОСВЕЩЕНИЯ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РОДИТЕЛЕЙ (ЗАКОННЫХ ПРЕДСТАВИТЕЛЕЙ) В УСЛОВИЯХ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ФОП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5934670"/>
            <a:ext cx="7858180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Досуги- 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десь наиболее полно раскрываются возможности для сотрудничества, проявления творчества. Родители наиболее охотно идут на контакт, выражают желания сотрудничать с детским садом именно тогда, когда речь идет непосредственно об их ребенке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71448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Выставки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детских и родительских работ по сезонам, к праздникам, экологические.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«Дары осени», « Кукла в национальном платье», и т. 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500306"/>
            <a:ext cx="8358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Спортивные праздники-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 совместно с детьми принимают участие в спортивных соревнованиях и развлечениях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357562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Ток-шоу,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считать, как одной из эффективных интерактивных форм взаимодействия с родителями. Основой для творческого поиска педагогов в выборе интерактивной формы взаимодействия могут служить телевизионные ток – шоу, которые предполагают: процесс общения «на равных», участники готовы обмениваться информацией, высказывать свои идеи и решения, обсуждать проблемы и отстаивать свою точку зрения. По существу, ток-шоу - это дискуссия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0"/>
            <a:ext cx="9144000" cy="1071546"/>
          </a:xfrm>
          <a:prstGeom prst="rect">
            <a:avLst/>
          </a:prstGeom>
        </p:spPr>
        <p:txBody>
          <a:bodyPr anchor="t">
            <a:normAutofit fontScale="92500"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Инновация (англ.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innovation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) -</a:t>
            </a:r>
            <a:r>
              <a:rPr kumimoji="0" lang="ru-RU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это внедренное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новшество, обеспечивающее качественный рост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эффективности.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57232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Составляющие инновационных форм: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effectLst/>
                <a:latin typeface="Times New Roman"/>
                <a:ea typeface="Times New Roman"/>
              </a:rPr>
              <a:t>активная позиция родителей, партнерство с педагогами;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effectLst/>
                <a:latin typeface="Times New Roman"/>
                <a:ea typeface="Times New Roman"/>
              </a:rPr>
              <a:t>инициативность в процессе сотрудничества и побуждения к действиям; </a:t>
            </a:r>
            <a:endParaRPr lang="ru-RU" sz="2800" dirty="0"/>
          </a:p>
          <a:p>
            <a:pPr>
              <a:buFont typeface="Wingdings" pitchFamily="2" charset="2"/>
              <a:buChar char="Ø"/>
            </a:pPr>
            <a:r>
              <a:rPr lang="ru-RU" sz="2800" dirty="0">
                <a:effectLst/>
                <a:latin typeface="Times New Roman"/>
                <a:ea typeface="Times New Roman"/>
              </a:rPr>
              <a:t>применение в семейной среде.</a:t>
            </a:r>
          </a:p>
          <a:p>
            <a:endParaRPr lang="ru-RU" sz="2800" dirty="0"/>
          </a:p>
          <a:p>
            <a:pPr lvl="0"/>
            <a:endParaRPr lang="ru-RU" sz="2800" dirty="0"/>
          </a:p>
          <a:p>
            <a:pPr algn="ctr"/>
            <a:endParaRPr lang="ru-RU" sz="2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143248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 постоянно меняются. Традиционные формы работы утратили своё значение из-за малой эффективности, недостаточной обратной связи. Всё шире используются новые, активные формы, позволяющие вовлечь родителей в процесс обучения, развития и познания собственного ребёнка. Этим и интересны родительские собрания в нетрадиционной форме.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7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принципы при организации работы в рамках новых форм работы с семьей: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8929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открытость детского сада для семьи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каждому родителю обеспечивается возможность знать и видеть, как живет и развивается его ребенок);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педагогов и родителей в воспитании детей;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активной развивающей среды, активных форм общения детей и взрослых, обеспечивающих единые подходы к развитию ребенка в семье и в ДОУ;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общих и частных проблем в воспитании и развитии ребенка.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118789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Инновационные (нетрадиционные) формы</a:t>
            </a:r>
          </a:p>
          <a:p>
            <a:pPr algn="ctr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работы с родителями: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Познавательные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Информационно-аналитические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Наглядно-информационные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Досуговые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14290"/>
            <a:ext cx="6715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ИНФОРМАЦИОННО-АНАЛИТИЧЕСКИЕ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4291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использования: выявление интересов, потребностей, запросов родителей, уровня их педагогической грамотности.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14422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проведения общения: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Проведение социологических срезов, тестов, опросов.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«Почтовый ящик доверия», телефон доверия.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«Вопросы – ответы»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«Волшебный сундучок»</a:t>
            </a:r>
          </a:p>
          <a:p>
            <a:pPr marL="342900" indent="-342900">
              <a:buFontTx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«Говорящий блокнот»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Индивидуальные беседы и др.</a:t>
            </a:r>
            <a:endParaRPr lang="ru-RU" dirty="0"/>
          </a:p>
        </p:txBody>
      </p:sp>
      <p:pic>
        <p:nvPicPr>
          <p:cNvPr id="5" name="Рисунок 4" descr="doveri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357562"/>
            <a:ext cx="8676058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0"/>
            <a:ext cx="4866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Наглядно-информационные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0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использования: ознакомление родителей с работой ДОУ, особенностями воспитания детей. Формирование у родителей знаний о воспитании и развитии детей.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71546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проведения общения: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Информационные проекты для родителей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Журналы и газеты, издаваемые ДОУ для родителей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Дни (недели) открытых дверей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Открытые просмотры занятий и других видов деятельности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Выпуск стенгазет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Мини библиотека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Выставка детских работ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Визитная карточка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Сайт детского сада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Совместные экскурсии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Совместное творчество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Копилка добрых дел</a:t>
            </a:r>
          </a:p>
          <a:p>
            <a:pPr marL="342900" indent="-342900"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-9LKRKVfj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377" y="1042492"/>
            <a:ext cx="1928845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72f1ea28db02bc34e54902df7b511c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399946"/>
            <a:ext cx="2232248" cy="2917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51040_1 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3909465"/>
            <a:ext cx="2116623" cy="2788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Визитная карточка-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помощью визитной карточки вновь пришедшие родители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могут получить полную информацию о детском саде, педагогах, программах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и.т.д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Дневник группы-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« Дневнике» отражаются наиболее важные события: праздники и развлечения, дни рождения детей, походы и экскурсии, встречи гостей, интересные мероприятия.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72084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открытых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дверей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- предоставляется родителям возможность познакомиться с ДОУ, его традициями, правилами, задачами воспитательно-образовательного процесса. Цель– установление доверительных отношений между родителями и педагогами, определение задач совместного воспитания детей и их реализация.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85749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визитная карточка ребёнка, которая отражает его достижения и характеристику самого ребёнка.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помогает родителям установить более близкие и доверительные отношения с ребёнком, проводить вместе свободное время, своевременно отмечать успехи малыша, поддерживать интерес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«Копилка добрых дел»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акция в ДОУ, направленная на нравственное воспитание дошкольников посредством мотивации к добрым поступкам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714884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Информационный проект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сбор и обработка информации по значимой проблеме с целью её презентации. В информационных проектах дети и взрослые собирают информацию о каком-то объекте или явлении из разных источников, а затем, анализируя собранный материал, реализуют его в проекте.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42852"/>
            <a:ext cx="2910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Познавательные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4291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использования: ознакомление родителей с возрастными и психолого-педагогическими особенностями детей дошкольного возраста. Формирование у родителей практических  навыков воспитания детей.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71612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проведения общения: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Семинары-практикумы.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Тренинги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Родительское собрание в форме  дискуссий – круглый стол.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Мини-собрания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Деловая игра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Педагогическая гостиная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Устные педагогические журналы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Клубы для родителей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Педагогическая библиотека для родителей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Мастер классы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Игры с педагогическим содержанием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Совместные исследовательские проекты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Интеллектуальные ринги.</a:t>
            </a:r>
          </a:p>
          <a:p>
            <a:pPr marL="342900" indent="-342900">
              <a:buAutoNum type="arabicPeriod" startAt="9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Контрольные для родителей</a:t>
            </a:r>
          </a:p>
        </p:txBody>
      </p:sp>
      <p:pic>
        <p:nvPicPr>
          <p:cNvPr id="5" name="Рисунок 4" descr="b820cd047756e6c413b3bf091050a3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7036" y="4071942"/>
            <a:ext cx="4056964" cy="2500330"/>
          </a:xfrm>
          <a:prstGeom prst="rect">
            <a:avLst/>
          </a:prstGeom>
        </p:spPr>
      </p:pic>
      <p:pic>
        <p:nvPicPr>
          <p:cNvPr id="6" name="Рисунок 5" descr="poster_event_19048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214554"/>
            <a:ext cx="2285984" cy="1714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Родительские конференции 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обмен опытом семейного воспитания. Родители заранее готовят сообщения. Важно определить актуальную тему конференции («Забота о здоровье детей», « Приобщение детей к национальной культуре» и т. д.). Завершить конференцию можно совместным концертом детей, родителей и педагогов.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500306"/>
            <a:ext cx="8929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Круглый стол с родителями - 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 форма взаимодействия позволяет в нетрадиционной обстановке с участием специалистов, обсудить с родителями актуальные проблемы.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143248"/>
            <a:ext cx="8786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Деловая игра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метод имитации (подражания, изображения, отражения) принятия управленческих решений в различных ситуациях, путем игры по заданным или вырабатываемым самими участниками игры правилам. Нередко определенных навыков, умения предупредить конфликтные ситуации.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286256"/>
            <a:ext cx="87154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Тренинг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форма работы с родителями, которая способствует созданию благоприятных условий для общения. Основная цель родительского тренинга — получение новых знаний о развитии ребёнка, о взаимоотношении со своим ребёнком, а также установление положительного контакта с другими родителями.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380672"/>
            <a:ext cx="9001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Педагогическая гостиная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специально организованная форма взаимодействия воспитателей ДОУ, узких специалистов ДОУ, родителей и воспитанников.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цель проведение педагогической гостиной состоит в том, чтобы развивать личность ребёнка с помощью родителей, и активном их участии.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57161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Родительский клуб-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обычно проходит в четыре заседания. Темы выбираются с учетом пожелания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роделовые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игры называют имитационными управленческими играми. Цель: выработка и закрепление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дителей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(«Как сохранить здоровье», «Взрослые глазами ребенка»и т. д.)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0"/>
            <a:ext cx="1902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Досуговые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04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использования: установление эмоционального контакта между педагогами, родителями и детьми.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проведения общения: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Совместные досуги, праздники, спортивные встречи.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Выставки работ родителей и детей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Конкурс семейных талантов.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Участие в совместных интернет – конкурсах творчества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Ток шоу «Своя игра»; «Поле чудес»; «Что, где, когда?» и др.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Совместное посещение театра</a:t>
            </a:r>
          </a:p>
          <a:p>
            <a:pPr marL="342900" indent="-342900"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6179c1bdf6d849309277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2857496"/>
            <a:ext cx="3286116" cy="1599820"/>
          </a:xfrm>
          <a:prstGeom prst="rect">
            <a:avLst/>
          </a:prstGeom>
        </p:spPr>
      </p:pic>
      <p:pic>
        <p:nvPicPr>
          <p:cNvPr id="5" name="Рисунок 4" descr="chgk-kartinka_700_fitted_to_widt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4286256"/>
            <a:ext cx="3614667" cy="233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u_66986a2ba5fc92c6f315ebade870d7e3_80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929198"/>
            <a:ext cx="3929090" cy="1716154"/>
          </a:xfrm>
          <a:prstGeom prst="rect">
            <a:avLst/>
          </a:prstGeom>
        </p:spPr>
      </p:pic>
      <p:pic>
        <p:nvPicPr>
          <p:cNvPr id="7" name="Рисунок 6" descr="gas-kvas-com-p-logotip-pole-chudes-na-prozrachnom-fone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3786190"/>
            <a:ext cx="3500430" cy="16865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4526</TotalTime>
  <Words>865</Words>
  <Application>Microsoft Office PowerPoint</Application>
  <PresentationFormat>Экран (4:3)</PresentationFormat>
  <Paragraphs>98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</dc:creator>
  <cp:lastModifiedBy>Галина</cp:lastModifiedBy>
  <cp:revision>9</cp:revision>
  <dcterms:created xsi:type="dcterms:W3CDTF">2024-08-09T15:58:39Z</dcterms:created>
  <dcterms:modified xsi:type="dcterms:W3CDTF">2025-03-05T08:37:49Z</dcterms:modified>
</cp:coreProperties>
</file>